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6" r:id="rId4"/>
    <p:sldId id="258" r:id="rId5"/>
    <p:sldId id="259" r:id="rId6"/>
    <p:sldId id="271" r:id="rId7"/>
    <p:sldId id="274" r:id="rId8"/>
    <p:sldId id="262" r:id="rId9"/>
    <p:sldId id="275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-936" y="7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OSMANIA ONLINE ATTENDANCE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3735E-E5F7-4641-B5A9-830593BBD84D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11D5B-B0E4-4CBB-B525-B4ED91488E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157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OSMANIA ONLINE ATTENDANCE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D034A-DB70-4244-90FC-704C5663199E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68F86-0DB3-4E2D-B666-43C9F20BE1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512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68F86-0DB3-4E2D-B666-43C9F20BE1E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OSMANIA ONLINE ATTENDANCE PRESENTATION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E58B-AE23-4B63-B84C-CD7A87AD2746}" type="datetime1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1A012-2484-4587-B332-EDEE7F769A56}" type="datetime1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46E9-23E2-4EBD-B8E9-6ED908059A4C}" type="datetime1">
              <a:rPr lang="en-US" smtClean="0"/>
              <a:pPr/>
              <a:t>7/21/2021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1EDE-2956-435C-B3D1-F04CFB898D2A}" type="datetime1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43B25-6C16-44ED-A64E-0D10D38A695C}" type="datetime1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5364" y="788797"/>
            <a:ext cx="5541670" cy="1312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500" y="2351607"/>
            <a:ext cx="5651398" cy="3036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3296E-A8BA-40EE-AB14-8F844EA1A2E0}" type="datetime1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2362200"/>
            <a:ext cx="7010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heavy" spc="-5" dirty="0" smtClean="0">
                <a:uFill>
                  <a:solidFill>
                    <a:srgbClr val="000000"/>
                  </a:solidFill>
                </a:uFill>
              </a:rPr>
              <a:t>MAHATMA GANDHI </a:t>
            </a:r>
            <a:r>
              <a:rPr sz="4000" u="heavy" spc="-75" smtClean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dirty="0">
                <a:uFill>
                  <a:solidFill>
                    <a:srgbClr val="000000"/>
                  </a:solidFill>
                </a:uFill>
              </a:rPr>
              <a:t>UNIVERSITY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1143000" y="3581400"/>
            <a:ext cx="5854065" cy="376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9545" marR="1428115" algn="ctr">
              <a:lnSpc>
                <a:spcPct val="134200"/>
              </a:lnSpc>
              <a:spcBef>
                <a:spcPts val="95"/>
              </a:spcBef>
            </a:pP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WEL</a:t>
            </a:r>
            <a:r>
              <a:rPr sz="40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OME 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endParaRPr sz="4000" dirty="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  <a:spcBef>
                <a:spcPts val="4205"/>
              </a:spcBef>
            </a:pPr>
            <a:r>
              <a:rPr sz="4000" b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ONLINE</a:t>
            </a:r>
            <a:r>
              <a:rPr sz="4000" b="1" u="heavy" spc="-4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ATTENDANCE</a:t>
            </a:r>
            <a:endParaRPr sz="40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2090"/>
              </a:spcBef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GUIDELINES/INSTRUCTIONS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0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Users\sridha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85800"/>
            <a:ext cx="14478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19200"/>
            <a:ext cx="6629400" cy="1309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90"/>
              </a:spcBef>
            </a:pPr>
            <a:r>
              <a:rPr sz="2400" b="1" dirty="0">
                <a:latin typeface="Calibri"/>
                <a:cs typeface="Calibri"/>
              </a:rPr>
              <a:t>AFTER </a:t>
            </a:r>
            <a:r>
              <a:rPr sz="2400" b="1" spc="-5" dirty="0">
                <a:latin typeface="Calibri"/>
                <a:cs typeface="Calibri"/>
              </a:rPr>
              <a:t>CANDIDATE’S </a:t>
            </a:r>
            <a:r>
              <a:rPr sz="2400" b="1" spc="-10" dirty="0">
                <a:latin typeface="Calibri"/>
                <a:cs typeface="Calibri"/>
              </a:rPr>
              <a:t>SIGNATURE </a:t>
            </a:r>
            <a:r>
              <a:rPr sz="2400" b="1" dirty="0">
                <a:latin typeface="Calibri"/>
                <a:cs typeface="Calibri"/>
              </a:rPr>
              <a:t>ON D </a:t>
            </a:r>
            <a:r>
              <a:rPr sz="2400" b="1" spc="-5" dirty="0">
                <a:latin typeface="Calibri"/>
                <a:cs typeface="Calibri"/>
              </a:rPr>
              <a:t>FORM,  FILL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ATTENDANCE </a:t>
            </a:r>
            <a:r>
              <a:rPr sz="2400" b="1" dirty="0">
                <a:latin typeface="Calibri"/>
                <a:cs typeface="Calibri"/>
              </a:rPr>
              <a:t>ONLINE IN THE  </a:t>
            </a:r>
            <a:r>
              <a:rPr sz="2400" b="1" spc="-5" dirty="0">
                <a:latin typeface="Calibri"/>
                <a:cs typeface="Calibri"/>
              </a:rPr>
              <a:t>FORMAT SHOWN </a:t>
            </a:r>
            <a:r>
              <a:rPr sz="2400" b="1" spc="-10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BELOW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SCREEN.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400" y="2895600"/>
            <a:ext cx="6781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1200" y="4953000"/>
            <a:ext cx="490855" cy="352425"/>
          </a:xfrm>
          <a:custGeom>
            <a:avLst/>
            <a:gdLst/>
            <a:ahLst/>
            <a:cxnLst/>
            <a:rect l="l" t="t" r="r" b="b"/>
            <a:pathLst>
              <a:path w="490854" h="352425">
                <a:moveTo>
                  <a:pt x="368173" y="0"/>
                </a:moveTo>
                <a:lnTo>
                  <a:pt x="368173" y="88138"/>
                </a:lnTo>
                <a:lnTo>
                  <a:pt x="0" y="88138"/>
                </a:lnTo>
                <a:lnTo>
                  <a:pt x="0" y="264287"/>
                </a:lnTo>
                <a:lnTo>
                  <a:pt x="368173" y="264287"/>
                </a:lnTo>
                <a:lnTo>
                  <a:pt x="368173" y="352425"/>
                </a:lnTo>
                <a:lnTo>
                  <a:pt x="490855" y="176275"/>
                </a:lnTo>
                <a:lnTo>
                  <a:pt x="368173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1200" y="5257800"/>
            <a:ext cx="490855" cy="352425"/>
          </a:xfrm>
          <a:custGeom>
            <a:avLst/>
            <a:gdLst/>
            <a:ahLst/>
            <a:cxnLst/>
            <a:rect l="l" t="t" r="r" b="b"/>
            <a:pathLst>
              <a:path w="490854" h="352425">
                <a:moveTo>
                  <a:pt x="368172" y="0"/>
                </a:moveTo>
                <a:lnTo>
                  <a:pt x="368172" y="88137"/>
                </a:lnTo>
                <a:lnTo>
                  <a:pt x="0" y="88137"/>
                </a:lnTo>
                <a:lnTo>
                  <a:pt x="0" y="264287"/>
                </a:lnTo>
                <a:lnTo>
                  <a:pt x="368172" y="264287"/>
                </a:lnTo>
                <a:lnTo>
                  <a:pt x="368172" y="352425"/>
                </a:lnTo>
                <a:lnTo>
                  <a:pt x="490854" y="176149"/>
                </a:lnTo>
                <a:lnTo>
                  <a:pt x="36817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49595" y="3649979"/>
            <a:ext cx="490855" cy="352425"/>
          </a:xfrm>
          <a:custGeom>
            <a:avLst/>
            <a:gdLst/>
            <a:ahLst/>
            <a:cxnLst/>
            <a:rect l="l" t="t" r="r" b="b"/>
            <a:pathLst>
              <a:path w="490854" h="352425">
                <a:moveTo>
                  <a:pt x="368172" y="352425"/>
                </a:moveTo>
                <a:lnTo>
                  <a:pt x="368172" y="264287"/>
                </a:lnTo>
                <a:lnTo>
                  <a:pt x="0" y="264287"/>
                </a:lnTo>
                <a:lnTo>
                  <a:pt x="0" y="88137"/>
                </a:lnTo>
                <a:lnTo>
                  <a:pt x="368172" y="88137"/>
                </a:lnTo>
                <a:lnTo>
                  <a:pt x="368172" y="0"/>
                </a:lnTo>
                <a:lnTo>
                  <a:pt x="490854" y="176149"/>
                </a:lnTo>
                <a:lnTo>
                  <a:pt x="368172" y="352425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85800" y="8458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BY DEFULT ATTENDANCE OF ALL CANDIDATES IS MARKED AS “PRESENT”.</a:t>
            </a:r>
            <a:endParaRPr lang="en-US" sz="2800" b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66800" y="609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ATTENDANCE PAGE</a:t>
            </a:r>
            <a:endParaRPr lang="en-US" sz="2800" b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4953000" y="2286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SCREEN:4</a:t>
            </a:r>
            <a:endParaRPr lang="en-US" sz="2400" b="1" i="1" u="sng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66294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FOR MARKING A HALLTICKET NUMBER AS ABSENT, PRESS “</a:t>
            </a:r>
            <a:r>
              <a:rPr lang="en-US" sz="2800" u="sng" dirty="0" smtClean="0"/>
              <a:t>CTRL+F</a:t>
            </a:r>
            <a:r>
              <a:rPr lang="en-US" sz="2800" dirty="0" smtClean="0"/>
              <a:t>” OPTION TO ACTIVATE FIND BOX ON TOP OF THE ATTENDANCE PAGE. 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ENTER THE “</a:t>
            </a:r>
            <a:r>
              <a:rPr lang="en-US" sz="2800" b="1" i="1" dirty="0" smtClean="0"/>
              <a:t>ABSENT”</a:t>
            </a:r>
            <a:r>
              <a:rPr lang="en-US" sz="2800" dirty="0" smtClean="0"/>
              <a:t> CANDIDATES HALLTICKET NUMBER IN FIND BOX AND PRESS ENTER.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THIS WILL SCROLL DOWN TO THAT PARTICULAR CANDIDATE ATTENDANCE DETAILS. SELECT ABSENT FROM THE DROP DOWN BOX.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SIMILARLY, FOR MARKING MALPRACTICE FOR A PARTICULAR CANDIDATE SELECT “</a:t>
            </a:r>
            <a:r>
              <a:rPr lang="en-US" sz="2800" b="1" i="1" dirty="0" smtClean="0"/>
              <a:t>MALPRACTICE”</a:t>
            </a:r>
            <a:r>
              <a:rPr lang="en-US" sz="2800" dirty="0" smtClean="0"/>
              <a:t> FROM DROP DOWN MENU BY USING  CRTL+F “FIND OPTION”.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7162800" cy="960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096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MARKING ATTENDANCE “ABSENT” / “MALPRACTICE”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8305800"/>
            <a:ext cx="6629400" cy="8502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99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IN CASE OF </a:t>
            </a:r>
            <a:r>
              <a:rPr sz="2400" b="1" spc="-5" dirty="0">
                <a:latin typeface="Calibri"/>
                <a:cs typeface="Calibri"/>
              </a:rPr>
              <a:t>EDITING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ATTENDANCE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ANY  </a:t>
            </a:r>
            <a:r>
              <a:rPr sz="2400" b="1" spc="-5" dirty="0">
                <a:latin typeface="Calibri"/>
                <a:cs typeface="Calibri"/>
              </a:rPr>
              <a:t>CANDIDATE CLICK </a:t>
            </a:r>
            <a:r>
              <a:rPr sz="2400" b="1" dirty="0">
                <a:latin typeface="Calibri"/>
                <a:cs typeface="Calibri"/>
              </a:rPr>
              <a:t>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“</a:t>
            </a:r>
            <a:r>
              <a:rPr sz="2400" b="1" spc="-5" dirty="0" smtClean="0">
                <a:latin typeface="Calibri"/>
                <a:cs typeface="Calibri"/>
              </a:rPr>
              <a:t>MANAGE</a:t>
            </a:r>
            <a:r>
              <a:rPr lang="en-US" sz="2400" b="1" spc="-5" dirty="0" smtClean="0"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Calibri"/>
                <a:cs typeface="Calibri"/>
              </a:rPr>
              <a:t>ATTENDANCE</a:t>
            </a:r>
            <a:r>
              <a:rPr sz="2400" b="1" spc="-5" dirty="0">
                <a:latin typeface="Calibri"/>
                <a:cs typeface="Calibri"/>
              </a:rPr>
              <a:t>”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1469263"/>
            <a:ext cx="5874721" cy="6607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33400" y="3581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609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MARK/EDIT ATTENDANCE-MANAGE ATTENDANCE</a:t>
            </a:r>
            <a:endParaRPr lang="en-US" sz="24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1066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SCREEN: 5</a:t>
            </a:r>
            <a:endParaRPr lang="en-US" sz="2400" b="1" i="1" u="sng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469262"/>
            <a:ext cx="5772150" cy="8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457200"/>
            <a:ext cx="6629400" cy="2059346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595120" algn="just">
              <a:lnSpc>
                <a:spcPct val="100000"/>
              </a:lnSpc>
              <a:spcBef>
                <a:spcPts val="159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ADDING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NEW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BUFFER</a:t>
            </a:r>
            <a:endParaRPr sz="2800" dirty="0">
              <a:latin typeface="Calibri"/>
              <a:cs typeface="Calibri"/>
            </a:endParaRPr>
          </a:p>
          <a:p>
            <a:pPr marL="12700" marR="5080" algn="just">
              <a:lnSpc>
                <a:spcPct val="117100"/>
              </a:lnSpc>
              <a:spcBef>
                <a:spcPts val="994"/>
              </a:spcBef>
            </a:pPr>
            <a:r>
              <a:rPr sz="2400" b="1" dirty="0" smtClean="0">
                <a:latin typeface="Calibri"/>
                <a:cs typeface="Calibri"/>
              </a:rPr>
              <a:t>FOR </a:t>
            </a:r>
            <a:r>
              <a:rPr sz="2400" b="1" spc="-5" dirty="0">
                <a:latin typeface="Calibri"/>
                <a:cs typeface="Calibri"/>
              </a:rPr>
              <a:t>ADDING BUFFER CANDIDATES, CLICK </a:t>
            </a:r>
            <a:r>
              <a:rPr sz="2400" b="1" dirty="0">
                <a:latin typeface="Calibri"/>
                <a:cs typeface="Calibri"/>
              </a:rPr>
              <a:t>ON  </a:t>
            </a:r>
            <a:r>
              <a:rPr sz="2400" b="1" spc="-5" dirty="0">
                <a:latin typeface="Calibri"/>
                <a:cs typeface="Calibri"/>
              </a:rPr>
              <a:t>“MANAGE BUFFER” </a:t>
            </a:r>
            <a:r>
              <a:rPr sz="2400" b="1" spc="-10" dirty="0">
                <a:latin typeface="Calibri"/>
                <a:cs typeface="Calibri"/>
              </a:rPr>
              <a:t>BUTTON </a:t>
            </a:r>
            <a:r>
              <a:rPr sz="2400" b="1" dirty="0">
                <a:latin typeface="Calibri"/>
                <a:cs typeface="Calibri"/>
              </a:rPr>
              <a:t>ON THE </a:t>
            </a:r>
            <a:r>
              <a:rPr sz="2400" b="1" spc="-5" dirty="0">
                <a:latin typeface="Calibri"/>
                <a:cs typeface="Calibri"/>
              </a:rPr>
              <a:t>SCREEN  </a:t>
            </a:r>
            <a:r>
              <a:rPr sz="2400" b="1" dirty="0">
                <a:latin typeface="Calibri"/>
                <a:cs typeface="Calibri"/>
              </a:rPr>
              <a:t>AS SHOWN IN IMAGE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BELOW.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7086600"/>
            <a:ext cx="6629400" cy="130721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85"/>
              </a:spcBef>
            </a:pPr>
            <a:r>
              <a:rPr sz="2400" b="1" dirty="0">
                <a:latin typeface="Calibri"/>
                <a:cs typeface="Calibri"/>
              </a:rPr>
              <a:t>AFTER </a:t>
            </a:r>
            <a:r>
              <a:rPr sz="2400" b="1" spc="-10" dirty="0">
                <a:latin typeface="Calibri"/>
                <a:cs typeface="Calibri"/>
              </a:rPr>
              <a:t>CLICKING ON </a:t>
            </a:r>
            <a:r>
              <a:rPr sz="2400" b="1" dirty="0">
                <a:latin typeface="Calibri"/>
                <a:cs typeface="Calibri"/>
              </a:rPr>
              <a:t>“MANAGE </a:t>
            </a:r>
            <a:r>
              <a:rPr sz="2400" b="1" spc="5" dirty="0">
                <a:latin typeface="Calibri"/>
                <a:cs typeface="Calibri"/>
              </a:rPr>
              <a:t>BUFFER” </a:t>
            </a:r>
            <a:r>
              <a:rPr sz="2400" b="1" spc="-5" dirty="0">
                <a:latin typeface="Calibri"/>
                <a:cs typeface="Calibri"/>
              </a:rPr>
              <a:t>CLICK  </a:t>
            </a:r>
            <a:r>
              <a:rPr sz="2400" b="1" dirty="0">
                <a:latin typeface="Calibri"/>
                <a:cs typeface="Calibri"/>
              </a:rPr>
              <a:t>ON “ADD </a:t>
            </a:r>
            <a:r>
              <a:rPr sz="2400" b="1" spc="-5" dirty="0">
                <a:latin typeface="Calibri"/>
                <a:cs typeface="Calibri"/>
              </a:rPr>
              <a:t>BUFFER” </a:t>
            </a:r>
            <a:r>
              <a:rPr sz="2400" b="1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ENTER </a:t>
            </a:r>
            <a:r>
              <a:rPr sz="2400" b="1" spc="-10" dirty="0">
                <a:latin typeface="Calibri"/>
                <a:cs typeface="Calibri"/>
              </a:rPr>
              <a:t>NEW </a:t>
            </a:r>
            <a:r>
              <a:rPr sz="2400" b="1" spc="-5" dirty="0">
                <a:latin typeface="Calibri"/>
                <a:cs typeface="Calibri"/>
              </a:rPr>
              <a:t>BUFFER  </a:t>
            </a:r>
            <a:r>
              <a:rPr sz="2400" b="1" dirty="0">
                <a:latin typeface="Calibri"/>
                <a:cs typeface="Calibri"/>
              </a:rPr>
              <a:t>DETAILS</a:t>
            </a:r>
            <a:r>
              <a:rPr sz="2400" b="1" dirty="0" smtClean="0">
                <a:latin typeface="Calibri"/>
                <a:cs typeface="Calibri"/>
              </a:rPr>
              <a:t>.</a:t>
            </a:r>
            <a:endParaRPr sz="2250" dirty="0">
              <a:latin typeface="Times New Roman"/>
              <a:cs typeface="Times New Roman"/>
            </a:endParaRPr>
          </a:p>
          <a:p>
            <a:pPr marL="12700" marR="9525" algn="just">
              <a:lnSpc>
                <a:spcPct val="116700"/>
              </a:lnSpc>
            </a:pPr>
            <a:r>
              <a:rPr sz="2400" b="1" dirty="0">
                <a:latin typeface="Calibri"/>
                <a:cs typeface="Calibri"/>
              </a:rPr>
              <a:t>SEE </a:t>
            </a:r>
            <a:r>
              <a:rPr sz="2400" b="1" spc="-5" dirty="0">
                <a:latin typeface="Calibri"/>
                <a:cs typeface="Calibri"/>
              </a:rPr>
              <a:t>IMAGE </a:t>
            </a:r>
            <a:r>
              <a:rPr lang="en-US" sz="2400" b="1" spc="-5" dirty="0" smtClean="0">
                <a:latin typeface="Calibri"/>
                <a:cs typeface="Calibri"/>
              </a:rPr>
              <a:t>ABOVE</a:t>
            </a:r>
            <a:r>
              <a:rPr sz="2400" b="1" dirty="0" smtClean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TO </a:t>
            </a:r>
            <a:r>
              <a:rPr sz="2400" b="1" dirty="0">
                <a:latin typeface="Calibri"/>
                <a:cs typeface="Calibri"/>
              </a:rPr>
              <a:t>ADD </a:t>
            </a:r>
            <a:r>
              <a:rPr sz="2400" b="1" spc="-10" dirty="0">
                <a:latin typeface="Calibri"/>
                <a:cs typeface="Calibri"/>
              </a:rPr>
              <a:t>NEW </a:t>
            </a:r>
            <a:r>
              <a:rPr sz="2400" b="1" spc="-5" dirty="0">
                <a:latin typeface="Calibri"/>
                <a:cs typeface="Calibri"/>
              </a:rPr>
              <a:t>BUFFER  </a:t>
            </a:r>
            <a:r>
              <a:rPr sz="2400" b="1" dirty="0">
                <a:latin typeface="Calibri"/>
                <a:cs typeface="Calibri"/>
              </a:rPr>
              <a:t>DETAILS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2590800"/>
            <a:ext cx="6705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1600200" y="55626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2895600" y="4953000"/>
            <a:ext cx="3810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38800" y="213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SCREEN : 6</a:t>
            </a:r>
            <a:endParaRPr lang="en-US" sz="2400" b="1" i="1" u="sng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5265"/>
            <a:ext cx="6705600" cy="10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5486400"/>
            <a:ext cx="58032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SAMPLE BUFFER STICKER. BARCODE NUMBER  </a:t>
            </a:r>
            <a:r>
              <a:rPr sz="2400" b="1" dirty="0">
                <a:latin typeface="Calibri"/>
                <a:cs typeface="Calibri"/>
              </a:rPr>
              <a:t>IS AS </a:t>
            </a:r>
            <a:r>
              <a:rPr sz="2400" b="1" spc="-5" dirty="0">
                <a:latin typeface="Calibri"/>
                <a:cs typeface="Calibri"/>
              </a:rPr>
              <a:t>SHOWN </a:t>
            </a: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IMAGE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4021854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905000"/>
            <a:ext cx="5944234" cy="3325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6374" y="6705600"/>
            <a:ext cx="5376799" cy="2416810"/>
          </a:xfrm>
          <a:prstGeom prst="rect">
            <a:avLst/>
          </a:prstGeom>
          <a:blipFill>
            <a:blip r:embed="rId3" cstate="print"/>
            <a:srcRect/>
            <a:stretch>
              <a:fillRect l="-1045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3124200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60" h="357505">
                <a:moveTo>
                  <a:pt x="388619" y="0"/>
                </a:moveTo>
                <a:lnTo>
                  <a:pt x="388619" y="89408"/>
                </a:lnTo>
                <a:lnTo>
                  <a:pt x="0" y="89408"/>
                </a:lnTo>
                <a:lnTo>
                  <a:pt x="0" y="268097"/>
                </a:lnTo>
                <a:lnTo>
                  <a:pt x="388619" y="268097"/>
                </a:lnTo>
                <a:lnTo>
                  <a:pt x="388619" y="357504"/>
                </a:lnTo>
                <a:lnTo>
                  <a:pt x="518160" y="178689"/>
                </a:lnTo>
                <a:lnTo>
                  <a:pt x="38861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705600"/>
            <a:ext cx="763270" cy="516890"/>
          </a:xfrm>
          <a:custGeom>
            <a:avLst/>
            <a:gdLst/>
            <a:ahLst/>
            <a:cxnLst/>
            <a:rect l="l" t="t" r="r" b="b"/>
            <a:pathLst>
              <a:path w="763270" h="516889">
                <a:moveTo>
                  <a:pt x="572516" y="0"/>
                </a:moveTo>
                <a:lnTo>
                  <a:pt x="572516" y="129159"/>
                </a:lnTo>
                <a:lnTo>
                  <a:pt x="0" y="129159"/>
                </a:lnTo>
                <a:lnTo>
                  <a:pt x="0" y="387603"/>
                </a:lnTo>
                <a:lnTo>
                  <a:pt x="572516" y="387603"/>
                </a:lnTo>
                <a:lnTo>
                  <a:pt x="572516" y="516889"/>
                </a:lnTo>
                <a:lnTo>
                  <a:pt x="763269" y="258445"/>
                </a:lnTo>
                <a:lnTo>
                  <a:pt x="572516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3800" y="6400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3400" y="685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ADDING BUFFER CANDIDATE</a:t>
            </a:r>
            <a:endParaRPr lang="en-US" sz="28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5105400" y="1295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SCREEN : 7</a:t>
            </a:r>
            <a:endParaRPr lang="en-US" sz="2400" b="1" i="1" u="sng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905000"/>
            <a:ext cx="6562725" cy="63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886714"/>
            <a:ext cx="6629400" cy="2394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5155"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REPLACING EXISTING</a:t>
            </a:r>
            <a:r>
              <a:rPr sz="24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STICKER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71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CLICK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“REPLACE EXISTING STICKER” </a:t>
            </a:r>
            <a:r>
              <a:rPr sz="2400" b="1" dirty="0">
                <a:latin typeface="Calibri"/>
                <a:cs typeface="Calibri"/>
              </a:rPr>
              <a:t>IN  CASE </a:t>
            </a:r>
            <a:r>
              <a:rPr sz="2400" b="1" spc="-10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EXISTING STICKER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DAMAGED,  SMUDGED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TORN.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3435096"/>
            <a:ext cx="6705600" cy="5785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0" y="5410200"/>
            <a:ext cx="1335405" cy="357505"/>
          </a:xfrm>
          <a:custGeom>
            <a:avLst/>
            <a:gdLst/>
            <a:ahLst/>
            <a:cxnLst/>
            <a:rect l="l" t="t" r="r" b="b"/>
            <a:pathLst>
              <a:path w="1335404" h="357504">
                <a:moveTo>
                  <a:pt x="333882" y="0"/>
                </a:moveTo>
                <a:lnTo>
                  <a:pt x="0" y="178688"/>
                </a:lnTo>
                <a:lnTo>
                  <a:pt x="333882" y="357505"/>
                </a:lnTo>
                <a:lnTo>
                  <a:pt x="333882" y="268097"/>
                </a:lnTo>
                <a:lnTo>
                  <a:pt x="1335404" y="268097"/>
                </a:lnTo>
                <a:lnTo>
                  <a:pt x="1335404" y="89408"/>
                </a:lnTo>
                <a:lnTo>
                  <a:pt x="333882" y="89408"/>
                </a:lnTo>
                <a:lnTo>
                  <a:pt x="33388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28600" y="6324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62000" y="83058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0200" y="2895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SCREEN : 8</a:t>
            </a:r>
            <a:endParaRPr lang="en-US" sz="2400" b="1" i="1" u="sng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35096"/>
            <a:ext cx="6781800" cy="106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95400"/>
            <a:ext cx="6629400" cy="13078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7000"/>
              </a:lnSpc>
              <a:spcBef>
                <a:spcPts val="90"/>
              </a:spcBef>
            </a:pPr>
            <a:r>
              <a:rPr sz="2400" b="1" dirty="0">
                <a:latin typeface="Calibri"/>
                <a:cs typeface="Calibri"/>
              </a:rPr>
              <a:t>AFTER </a:t>
            </a:r>
            <a:r>
              <a:rPr sz="2400" b="1" spc="-5" dirty="0">
                <a:latin typeface="Calibri"/>
                <a:cs typeface="Calibri"/>
              </a:rPr>
              <a:t>COMPLETING ATTENDANCE ENTRY  ENSURE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“PENDING </a:t>
            </a:r>
            <a:r>
              <a:rPr sz="2400" b="1" dirty="0">
                <a:latin typeface="Calibri"/>
                <a:cs typeface="Calibri"/>
              </a:rPr>
              <a:t>STATUS” IN THE </a:t>
            </a:r>
            <a:r>
              <a:rPr sz="2400" b="1" spc="-5" dirty="0">
                <a:latin typeface="Calibri"/>
                <a:cs typeface="Calibri"/>
              </a:rPr>
              <a:t>DATE  </a:t>
            </a:r>
            <a:r>
              <a:rPr sz="2400" b="1" dirty="0">
                <a:latin typeface="Calibri"/>
                <a:cs typeface="Calibri"/>
              </a:rPr>
              <a:t>WISE </a:t>
            </a:r>
            <a:r>
              <a:rPr sz="2400" b="1" spc="-10" dirty="0">
                <a:latin typeface="Calibri"/>
                <a:cs typeface="Calibri"/>
              </a:rPr>
              <a:t>PAGE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MADE ZERO. </a:t>
            </a:r>
            <a:r>
              <a:rPr sz="2400" b="1" dirty="0">
                <a:latin typeface="Calibri"/>
                <a:cs typeface="Calibri"/>
              </a:rPr>
              <a:t>REFER </a:t>
            </a:r>
            <a:r>
              <a:rPr sz="2400" b="1" spc="-5" dirty="0">
                <a:latin typeface="Calibri"/>
                <a:cs typeface="Calibri"/>
              </a:rPr>
              <a:t>BELOW  </a:t>
            </a:r>
            <a:r>
              <a:rPr sz="2400" b="1" dirty="0">
                <a:latin typeface="Calibri"/>
                <a:cs typeface="Calibri"/>
              </a:rPr>
              <a:t>IMAGE.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3200400"/>
            <a:ext cx="6553200" cy="579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6248400" y="4419600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6019800" y="4953000"/>
            <a:ext cx="1219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0" y="457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ATTENDANCE PENDING STATUS</a:t>
            </a:r>
            <a:endParaRPr lang="en-US" sz="2800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2667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SCREEN: 2</a:t>
            </a:r>
            <a:endParaRPr lang="en-US" sz="2400" b="1" i="1" u="sng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6629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609600"/>
            <a:ext cx="6477000" cy="130721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85"/>
              </a:spcBef>
            </a:pPr>
            <a:r>
              <a:rPr sz="2400" b="1" dirty="0">
                <a:latin typeface="Calibri"/>
                <a:cs typeface="Calibri"/>
              </a:rPr>
              <a:t>AFTER </a:t>
            </a:r>
            <a:r>
              <a:rPr sz="2400" b="1" spc="-5" dirty="0">
                <a:latin typeface="Calibri"/>
                <a:cs typeface="Calibri"/>
              </a:rPr>
              <a:t>PENDING </a:t>
            </a:r>
            <a:r>
              <a:rPr sz="2400" b="1" spc="-10" dirty="0">
                <a:latin typeface="Calibri"/>
                <a:cs typeface="Calibri"/>
              </a:rPr>
              <a:t>STATUS </a:t>
            </a:r>
            <a:r>
              <a:rPr sz="2400" b="1" dirty="0">
                <a:latin typeface="Calibri"/>
                <a:cs typeface="Calibri"/>
              </a:rPr>
              <a:t>BECOMING</a:t>
            </a:r>
            <a:r>
              <a:rPr sz="2400" b="1" spc="434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ZERO,  </a:t>
            </a:r>
            <a:r>
              <a:rPr sz="2400" b="1" spc="-5" dirty="0">
                <a:latin typeface="Calibri"/>
                <a:cs typeface="Calibri"/>
              </a:rPr>
              <a:t>PROCEED </a:t>
            </a:r>
            <a:r>
              <a:rPr sz="2400" b="1" dirty="0">
                <a:latin typeface="Calibri"/>
                <a:cs typeface="Calibri"/>
              </a:rPr>
              <a:t>WITH </a:t>
            </a:r>
            <a:r>
              <a:rPr sz="2400" b="1" spc="-10" dirty="0">
                <a:latin typeface="Calibri"/>
                <a:cs typeface="Calibri"/>
              </a:rPr>
              <a:t>PACKING </a:t>
            </a:r>
            <a:r>
              <a:rPr sz="2400" b="1" spc="-5" dirty="0">
                <a:latin typeface="Calibri"/>
                <a:cs typeface="Calibri"/>
              </a:rPr>
              <a:t>SLIP </a:t>
            </a:r>
            <a:r>
              <a:rPr sz="2400" b="1" dirty="0">
                <a:latin typeface="Calibri"/>
                <a:cs typeface="Calibri"/>
              </a:rPr>
              <a:t>AS </a:t>
            </a:r>
            <a:r>
              <a:rPr lang="en-US" sz="2400" b="1" dirty="0" smtClean="0">
                <a:latin typeface="Calibri"/>
                <a:cs typeface="Calibri"/>
              </a:rPr>
              <a:t>SHOWN</a:t>
            </a:r>
            <a:r>
              <a:rPr sz="2400" b="1" spc="-5" dirty="0" smtClean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Calibri"/>
                <a:cs typeface="Calibri"/>
              </a:rPr>
              <a:t>IMAGE</a:t>
            </a:r>
            <a:r>
              <a:rPr lang="en-US" sz="2400" b="1" spc="-5" dirty="0" smtClean="0">
                <a:latin typeface="Calibri"/>
                <a:cs typeface="Calibri"/>
              </a:rPr>
              <a:t> BELOW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8229600"/>
            <a:ext cx="6858000" cy="1309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90"/>
              </a:spcBef>
            </a:pPr>
            <a:r>
              <a:rPr sz="2400" b="1" spc="-5" dirty="0">
                <a:latin typeface="Calibri"/>
                <a:cs typeface="Calibri"/>
              </a:rPr>
              <a:t>CLICK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PACKING SLIP </a:t>
            </a:r>
            <a:r>
              <a:rPr sz="2400" b="1" dirty="0">
                <a:latin typeface="Calibri"/>
                <a:cs typeface="Calibri"/>
              </a:rPr>
              <a:t>BUTTON TO  </a:t>
            </a:r>
            <a:r>
              <a:rPr sz="2400" b="1" spc="-5" dirty="0">
                <a:latin typeface="Calibri"/>
                <a:cs typeface="Calibri"/>
              </a:rPr>
              <a:t>GENERATE </a:t>
            </a:r>
            <a:r>
              <a:rPr sz="2400" b="1" spc="-10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SLIP.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SAMPLE FORMAT </a:t>
            </a:r>
            <a:r>
              <a:rPr sz="2400" b="1" dirty="0">
                <a:latin typeface="Calibri"/>
                <a:cs typeface="Calibri"/>
              </a:rPr>
              <a:t>OF  PACKING </a:t>
            </a:r>
            <a:r>
              <a:rPr sz="2400" b="1" spc="-5" dirty="0">
                <a:latin typeface="Calibri"/>
                <a:cs typeface="Calibri"/>
              </a:rPr>
              <a:t>SLIP IMAGE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DISPLAYED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BELOW.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819400"/>
            <a:ext cx="69342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1524000" y="5334000"/>
            <a:ext cx="1143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213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SCREEN : 9</a:t>
            </a:r>
            <a:endParaRPr lang="en-US" sz="2400" b="1" i="1" u="sng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4189" y="7749616"/>
            <a:ext cx="32797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Calibri"/>
                <a:cs typeface="Calibri"/>
              </a:rPr>
              <a:t>THANK</a:t>
            </a:r>
            <a:r>
              <a:rPr sz="4800" b="1" spc="-90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YOU!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0" y="533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SCREEN : 10</a:t>
            </a:r>
            <a:endParaRPr lang="en-US" sz="2400" b="1" i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0" y="1219200"/>
            <a:ext cx="652729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898" y="880618"/>
            <a:ext cx="17837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uFill>
                  <a:solidFill>
                    <a:srgbClr val="000000"/>
                  </a:solidFill>
                </a:uFill>
              </a:rPr>
              <a:t>WEB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L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INK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2351607"/>
            <a:ext cx="6629400" cy="25919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16799"/>
              </a:lnSpc>
              <a:spcBef>
                <a:spcPts val="110"/>
              </a:spcBef>
            </a:pPr>
            <a:r>
              <a:rPr sz="2800" b="1" dirty="0">
                <a:latin typeface="Calibri"/>
                <a:cs typeface="Calibri"/>
              </a:rPr>
              <a:t>ENTER THE BELOW </a:t>
            </a:r>
            <a:r>
              <a:rPr sz="2800" b="1" spc="-5" dirty="0">
                <a:latin typeface="Calibri"/>
                <a:cs typeface="Calibri"/>
              </a:rPr>
              <a:t>WEBSITE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ADDRESS  IN </a:t>
            </a:r>
            <a:r>
              <a:rPr sz="2800" b="1">
                <a:latin typeface="Calibri"/>
                <a:cs typeface="Calibri"/>
              </a:rPr>
              <a:t>THE </a:t>
            </a:r>
            <a:r>
              <a:rPr sz="2800" b="1" spc="-5" smtClean="0">
                <a:latin typeface="Calibri"/>
                <a:cs typeface="Calibri"/>
              </a:rPr>
              <a:t>WEB</a:t>
            </a:r>
            <a:r>
              <a:rPr lang="en-US" sz="2800" b="1" spc="-5" dirty="0" smtClean="0">
                <a:latin typeface="Calibri"/>
                <a:cs typeface="Calibri"/>
              </a:rPr>
              <a:t> </a:t>
            </a:r>
            <a:r>
              <a:rPr sz="2800" b="1" spc="-5" smtClean="0">
                <a:latin typeface="Calibri"/>
                <a:cs typeface="Calibri"/>
              </a:rPr>
              <a:t>BROWSER </a:t>
            </a:r>
            <a:r>
              <a:rPr sz="2800" b="1" dirty="0">
                <a:latin typeface="Calibri"/>
                <a:cs typeface="Calibri"/>
              </a:rPr>
              <a:t>OF YOUR  </a:t>
            </a:r>
            <a:r>
              <a:rPr sz="2800" b="1" spc="-5" dirty="0">
                <a:latin typeface="Calibri"/>
                <a:cs typeface="Calibri"/>
              </a:rPr>
              <a:t>COMPUTER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lang="en-US" sz="3600" b="1" spc="-10" dirty="0" smtClean="0">
                <a:cs typeface="Calibri"/>
              </a:rPr>
              <a:t>http://portal.mguniversity.org.in/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7315200" cy="960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701040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1" u="sng" dirty="0" smtClean="0"/>
          </a:p>
          <a:p>
            <a:pPr algn="ctr"/>
            <a:r>
              <a:rPr lang="en-US" sz="2400" b="1" i="1" u="sng" dirty="0" smtClean="0"/>
              <a:t>ONLINE ATTENDANCE PROCESS STEPS:</a:t>
            </a:r>
          </a:p>
          <a:p>
            <a:endParaRPr lang="en-US" sz="2000" b="1" i="1" u="sng" dirty="0" smtClean="0"/>
          </a:p>
          <a:p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i="1" u="sng" dirty="0" smtClean="0"/>
              <a:t>LOGIN:</a:t>
            </a:r>
            <a:r>
              <a:rPr lang="en-US" sz="2000" dirty="0" smtClean="0"/>
              <a:t>GET USER ID AND PASSWORD THROUG SMS AND LOGIN TO PORTAL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i="1" u="sng" dirty="0" smtClean="0"/>
              <a:t>ON EXAM DATES PAGE OF YOUR CENTER: </a:t>
            </a:r>
            <a:r>
              <a:rPr lang="en-US" sz="2000" dirty="0" smtClean="0"/>
              <a:t>CLICK ON </a:t>
            </a:r>
            <a:r>
              <a:rPr lang="en-US" sz="2000" b="1" dirty="0" smtClean="0"/>
              <a:t>“SELECT”</a:t>
            </a:r>
            <a:r>
              <a:rPr lang="en-US" sz="2000" dirty="0" smtClean="0"/>
              <a:t> BUTTON ON THAT PARTICULAR EXAM DATE ROW TO GO TO SUBJECT WISE PAGE OF CENTER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i="1" u="sng" dirty="0" smtClean="0"/>
              <a:t>D-FORM AND ATTENDANCE:</a:t>
            </a:r>
            <a:r>
              <a:rPr lang="en-US" sz="2000" dirty="0" smtClean="0"/>
              <a:t>  AFTER LOGIN, ON THE FIRST SCREEN(EXAM DATE PAGE OF THE CENTER) DOWNLOAD          D FORM AND ATTENDANCE SHEET.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i="1" u="sng" dirty="0" smtClean="0"/>
              <a:t>ON SUBJECT WISE PAGE OF YOUR CENTER: </a:t>
            </a:r>
            <a:r>
              <a:rPr lang="en-US" sz="2000" dirty="0" smtClean="0"/>
              <a:t>CLICK ON </a:t>
            </a:r>
            <a:r>
              <a:rPr lang="en-US" sz="2000" b="1" dirty="0" smtClean="0"/>
              <a:t>“SELECT”</a:t>
            </a:r>
            <a:r>
              <a:rPr lang="en-US" sz="2000" dirty="0" smtClean="0"/>
              <a:t> BUTTON ON THAT PARTICULAR SUBJECT ROW TO GO TO ATTENDANCE PAGE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i="1" u="sng" dirty="0" smtClean="0"/>
              <a:t>ATTENDANCE PAGE:</a:t>
            </a:r>
            <a:r>
              <a:rPr lang="en-US" sz="2000" dirty="0" smtClean="0"/>
              <a:t>MARK ATTENDANCE, ADD BUFFER IF REQUIRED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smtClean="0"/>
              <a:t>ENSURE YOU HAVE MARKED ATTENDANCE FOR ALL CANDIDATES AND </a:t>
            </a:r>
            <a:r>
              <a:rPr lang="en-US" sz="2000" b="1" u="sng" dirty="0" smtClean="0"/>
              <a:t>PENDING STATUS IS MADE ZERO  </a:t>
            </a:r>
            <a:r>
              <a:rPr lang="en-US" sz="2000" dirty="0" smtClean="0"/>
              <a:t>IN THE FIRST PAGE(AFTER LOGIN PAGE)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i="1" u="sng" dirty="0" smtClean="0"/>
              <a:t>PACKING LIST: </a:t>
            </a:r>
            <a:r>
              <a:rPr lang="en-US" sz="2000" dirty="0" smtClean="0"/>
              <a:t>PRINT THE PACKING LIST</a:t>
            </a:r>
          </a:p>
          <a:p>
            <a:pPr marL="342900" indent="-342900">
              <a:buAutoNum type="arabicPeriod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7" y="2514600"/>
            <a:ext cx="665487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88797"/>
            <a:ext cx="6477000" cy="48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5930" marR="5080" indent="-1713864" algn="ctr">
              <a:lnSpc>
                <a:spcPct val="117300"/>
              </a:lnSpc>
              <a:spcBef>
                <a:spcPts val="100"/>
              </a:spcBef>
            </a:pPr>
            <a:r>
              <a:rPr lang="en-US" sz="2800" u="sng" spc="-5" dirty="0" smtClean="0"/>
              <a:t>LOGIN PAGE(USERID / PASSWORD PAGE)</a:t>
            </a:r>
            <a:endParaRPr sz="2800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7010400"/>
            <a:ext cx="647700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75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ENTER </a:t>
            </a:r>
            <a:r>
              <a:rPr sz="2400" b="1" spc="-5" dirty="0">
                <a:latin typeface="Calibri"/>
                <a:cs typeface="Calibri"/>
              </a:rPr>
              <a:t>USER </a:t>
            </a:r>
            <a:r>
              <a:rPr sz="2400" b="1" dirty="0">
                <a:latin typeface="Calibri"/>
                <a:cs typeface="Calibri"/>
              </a:rPr>
              <a:t>ID AND </a:t>
            </a:r>
            <a:r>
              <a:rPr sz="2400" b="1" spc="-5" dirty="0">
                <a:latin typeface="Calibri"/>
                <a:cs typeface="Calibri"/>
              </a:rPr>
              <a:t>PASSWORD </a:t>
            </a:r>
            <a:r>
              <a:rPr sz="2400" b="1" dirty="0">
                <a:latin typeface="Calibri"/>
                <a:cs typeface="Calibri"/>
              </a:rPr>
              <a:t>SENT TO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  THROUGH </a:t>
            </a:r>
            <a:r>
              <a:rPr sz="2400" b="1" spc="-10" dirty="0">
                <a:latin typeface="Calibri"/>
                <a:cs typeface="Calibri"/>
              </a:rPr>
              <a:t>SMS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CLICK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LOGIN.</a:t>
            </a:r>
            <a:endParaRPr sz="2400" dirty="0">
              <a:latin typeface="Calibri"/>
              <a:cs typeface="Calibri"/>
            </a:endParaRPr>
          </a:p>
          <a:p>
            <a:pPr marL="12700" marR="699135" algn="just">
              <a:lnSpc>
                <a:spcPct val="116700"/>
              </a:lnSpc>
              <a:spcBef>
                <a:spcPts val="1010"/>
              </a:spcBef>
            </a:pPr>
            <a:r>
              <a:rPr sz="2400" b="1" dirty="0">
                <a:latin typeface="Calibri"/>
                <a:cs typeface="Calibri"/>
              </a:rPr>
              <a:t>HELP </a:t>
            </a:r>
            <a:r>
              <a:rPr sz="2400" b="1" spc="-5" dirty="0">
                <a:latin typeface="Calibri"/>
                <a:cs typeface="Calibri"/>
              </a:rPr>
              <a:t>LINE NUMBERS </a:t>
            </a:r>
            <a:r>
              <a:rPr sz="2400" b="1" spc="-10" dirty="0">
                <a:latin typeface="Calibri"/>
                <a:cs typeface="Calibri"/>
              </a:rPr>
              <a:t>ARE </a:t>
            </a:r>
            <a:r>
              <a:rPr sz="2400" b="1" spc="-5" dirty="0">
                <a:latin typeface="Calibri"/>
                <a:cs typeface="Calibri"/>
              </a:rPr>
              <a:t>GIVEN </a:t>
            </a:r>
            <a:r>
              <a:rPr sz="2400" b="1" dirty="0">
                <a:latin typeface="Calibri"/>
                <a:cs typeface="Calibri"/>
              </a:rPr>
              <a:t>IN THE  ABOVE </a:t>
            </a:r>
            <a:r>
              <a:rPr sz="2400" b="1" spc="-5" dirty="0">
                <a:latin typeface="Calibri"/>
                <a:cs typeface="Calibri"/>
              </a:rPr>
              <a:t>SCREEN, </a:t>
            </a:r>
            <a:r>
              <a:rPr sz="2400" b="1" dirty="0">
                <a:latin typeface="Calibri"/>
                <a:cs typeface="Calibri"/>
              </a:rPr>
              <a:t>IN CASE YOU </a:t>
            </a:r>
            <a:r>
              <a:rPr sz="2400" b="1" spc="-5" dirty="0">
                <a:latin typeface="Calibri"/>
                <a:cs typeface="Calibri"/>
              </a:rPr>
              <a:t>NEED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HELP  </a:t>
            </a:r>
            <a:r>
              <a:rPr sz="2400" b="1" spc="-5" dirty="0">
                <a:latin typeface="Calibri"/>
                <a:cs typeface="Calibri"/>
              </a:rPr>
              <a:t>REGARDING </a:t>
            </a:r>
            <a:r>
              <a:rPr sz="2400" b="1" dirty="0">
                <a:latin typeface="Calibri"/>
                <a:cs typeface="Calibri"/>
              </a:rPr>
              <a:t>ONLINE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ATTENDANCE.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20339" y="4546600"/>
            <a:ext cx="747395" cy="436880"/>
          </a:xfrm>
          <a:custGeom>
            <a:avLst/>
            <a:gdLst/>
            <a:ahLst/>
            <a:cxnLst/>
            <a:rect l="l" t="t" r="r" b="b"/>
            <a:pathLst>
              <a:path w="747395" h="436879">
                <a:moveTo>
                  <a:pt x="560577" y="0"/>
                </a:moveTo>
                <a:lnTo>
                  <a:pt x="560577" y="109220"/>
                </a:lnTo>
                <a:lnTo>
                  <a:pt x="0" y="109220"/>
                </a:lnTo>
                <a:lnTo>
                  <a:pt x="0" y="327660"/>
                </a:lnTo>
                <a:lnTo>
                  <a:pt x="560577" y="327660"/>
                </a:lnTo>
                <a:lnTo>
                  <a:pt x="560577" y="436879"/>
                </a:lnTo>
                <a:lnTo>
                  <a:pt x="747395" y="218439"/>
                </a:lnTo>
                <a:lnTo>
                  <a:pt x="560577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0339" y="5176520"/>
            <a:ext cx="747395" cy="436880"/>
          </a:xfrm>
          <a:custGeom>
            <a:avLst/>
            <a:gdLst/>
            <a:ahLst/>
            <a:cxnLst/>
            <a:rect l="l" t="t" r="r" b="b"/>
            <a:pathLst>
              <a:path w="747395" h="436879">
                <a:moveTo>
                  <a:pt x="560577" y="0"/>
                </a:moveTo>
                <a:lnTo>
                  <a:pt x="560577" y="109219"/>
                </a:lnTo>
                <a:lnTo>
                  <a:pt x="0" y="109219"/>
                </a:lnTo>
                <a:lnTo>
                  <a:pt x="0" y="327659"/>
                </a:lnTo>
                <a:lnTo>
                  <a:pt x="560577" y="327659"/>
                </a:lnTo>
                <a:lnTo>
                  <a:pt x="560577" y="436879"/>
                </a:lnTo>
                <a:lnTo>
                  <a:pt x="747395" y="218439"/>
                </a:lnTo>
                <a:lnTo>
                  <a:pt x="560577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733800" y="48768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733800" y="54102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657600" y="59436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2868674" y="33528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029200" y="1905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SCREEN : 1</a:t>
            </a:r>
            <a:endParaRPr lang="en-US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066800"/>
            <a:ext cx="6629400" cy="13078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90"/>
              </a:spcBef>
            </a:pPr>
            <a:r>
              <a:rPr sz="2400" b="1" dirty="0">
                <a:latin typeface="Calibri"/>
                <a:cs typeface="Calibri"/>
              </a:rPr>
              <a:t>AFTER </a:t>
            </a:r>
            <a:r>
              <a:rPr sz="2400" b="1" spc="-5" dirty="0">
                <a:latin typeface="Calibri"/>
                <a:cs typeface="Calibri"/>
              </a:rPr>
              <a:t>ENTERING USER </a:t>
            </a:r>
            <a:r>
              <a:rPr sz="2400" b="1" spc="-10" dirty="0">
                <a:latin typeface="Calibri"/>
                <a:cs typeface="Calibri"/>
              </a:rPr>
              <a:t>ID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PASSWORD </a:t>
            </a:r>
            <a:r>
              <a:rPr sz="2400" b="1" dirty="0">
                <a:latin typeface="Calibri"/>
                <a:cs typeface="Calibri"/>
              </a:rPr>
              <a:t>OF  YOUR CENTER </a:t>
            </a:r>
            <a:r>
              <a:rPr sz="2400" b="1" spc="-5" dirty="0">
                <a:latin typeface="Calibri"/>
                <a:cs typeface="Calibri"/>
              </a:rPr>
              <a:t>FOLLOWING SCREEN WITH  </a:t>
            </a:r>
            <a:r>
              <a:rPr sz="2400" b="1" dirty="0">
                <a:latin typeface="Calibri"/>
                <a:cs typeface="Calibri"/>
              </a:rPr>
              <a:t>YOUR CENTER </a:t>
            </a:r>
            <a:r>
              <a:rPr lang="en-US" sz="2400" b="1" dirty="0" smtClean="0">
                <a:latin typeface="Calibri"/>
                <a:cs typeface="Calibri"/>
              </a:rPr>
              <a:t>EXAM DATES</a:t>
            </a:r>
            <a:r>
              <a:rPr sz="2400" b="1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WILL BE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Calibri"/>
                <a:cs typeface="Calibri"/>
              </a:rPr>
              <a:t>DISPLAYED</a:t>
            </a:r>
            <a:r>
              <a:rPr lang="en-US" sz="2400" b="1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dform&amp;attpag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124200"/>
            <a:ext cx="6705600" cy="4419600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381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FIRST SCREEN / EXAM DATE PAGE</a:t>
            </a:r>
            <a:endParaRPr lang="en-US" sz="2800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27432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SCREEN : 2</a:t>
            </a:r>
          </a:p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334000" y="4495800"/>
            <a:ext cx="533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0" y="4495800"/>
            <a:ext cx="533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7924800"/>
            <a:ext cx="6781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AFTER CLICKING ON SELECT IN “ATTENDANCE SHEET /DFORM COLUMN” BELOW PAGE WILL BE DISPLAYED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05400" y="2057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SCREEN : 3</a:t>
            </a:r>
            <a:endParaRPr lang="en-US" sz="2400" b="1" i="1" u="sng" dirty="0"/>
          </a:p>
        </p:txBody>
      </p:sp>
      <p:pic>
        <p:nvPicPr>
          <p:cNvPr id="14" name="Picture 13" descr="dform&amp;attstatu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7086600" cy="29718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733800" y="4114800"/>
            <a:ext cx="8382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24400" y="4191000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579120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CLICK ON “DOWNLOAD” BUTTON OF ATTENDANCE SHEET COLUMN TO  DOWNLOAD ATTENDANCE SHEET. 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CLICK ON “DOWNLOAD” BUTTON OF D-FORM COLUMN TO DOWNLOAD D-FORM PAGE. 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TAKE PRINT OUT OF BOTH ATTENDANCE SHEET AND DFORM PAGE.</a:t>
            </a:r>
            <a:endParaRPr lang="en-US" sz="2400" b="1" dirty="0"/>
          </a:p>
        </p:txBody>
      </p:sp>
      <p:sp>
        <p:nvSpPr>
          <p:cNvPr id="18" name="object 2"/>
          <p:cNvSpPr txBox="1"/>
          <p:nvPr/>
        </p:nvSpPr>
        <p:spPr>
          <a:xfrm>
            <a:off x="838200" y="533400"/>
            <a:ext cx="6477000" cy="1029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500"/>
              </a:lnSpc>
              <a:spcBef>
                <a:spcPts val="980"/>
              </a:spcBef>
              <a:tabLst>
                <a:tab pos="728980" algn="l"/>
              </a:tabLst>
            </a:pPr>
            <a:r>
              <a:rPr lang="en-US" sz="2800" b="1" u="sng" dirty="0" smtClean="0">
                <a:latin typeface="Calibri"/>
                <a:cs typeface="Calibri"/>
              </a:rPr>
              <a:t>D – FORM / ATTENDANCE SHEET DOWNLOAD  PAGE</a:t>
            </a:r>
            <a:endParaRPr sz="2800" b="1" u="sng" dirty="0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381000"/>
            <a:ext cx="7239000" cy="944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4572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" dirty="0" smtClean="0">
                <a:cs typeface="Calibri"/>
              </a:rPr>
              <a:t>BELOW IMAGE DISPLAYS SAMPLE</a:t>
            </a:r>
            <a:r>
              <a:rPr lang="en-US" sz="2400" b="1" spc="-5" dirty="0" smtClean="0">
                <a:cs typeface="Calibri"/>
              </a:rPr>
              <a:t> ATTENDANCE SHEET AND </a:t>
            </a:r>
            <a:r>
              <a:rPr lang="en-US" sz="2400" b="1" dirty="0" smtClean="0">
                <a:cs typeface="Calibri"/>
              </a:rPr>
              <a:t>D-FORM.</a:t>
            </a:r>
            <a:endParaRPr lang="en-US" sz="2400" dirty="0" smtClean="0">
              <a:cs typeface="Calibri"/>
            </a:endParaRPr>
          </a:p>
          <a:p>
            <a:endParaRPr lang="en-US" dirty="0"/>
          </a:p>
        </p:txBody>
      </p:sp>
      <p:sp>
        <p:nvSpPr>
          <p:cNvPr id="11" name="object 2"/>
          <p:cNvSpPr txBox="1"/>
          <p:nvPr/>
        </p:nvSpPr>
        <p:spPr>
          <a:xfrm>
            <a:off x="1600200" y="1524000"/>
            <a:ext cx="4800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SAMPLE</a:t>
            </a:r>
            <a:r>
              <a:rPr sz="28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b="1" u="heavy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ATTENDANCE SHEET  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2525" y="5791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D-FORM SAMPLE PAGE</a:t>
            </a:r>
            <a:endParaRPr lang="en-US" sz="28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7239000" cy="944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3425"/>
            <a:ext cx="64008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40136"/>
            <a:ext cx="62484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143000"/>
            <a:ext cx="6705600" cy="13078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lang="en-US" sz="2400" b="1" spc="-10" dirty="0" smtClean="0">
                <a:latin typeface="Calibri"/>
                <a:cs typeface="Calibri"/>
              </a:rPr>
              <a:t>AFTER LOGIN </a:t>
            </a:r>
            <a:r>
              <a:rPr sz="2400" b="1" spc="-5" dirty="0" smtClean="0">
                <a:latin typeface="Calibri"/>
                <a:cs typeface="Calibri"/>
              </a:rPr>
              <a:t>SCREEN,CLICK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“SELECT”  (BESIDE </a:t>
            </a:r>
            <a:r>
              <a:rPr sz="2400" b="1" dirty="0">
                <a:latin typeface="Calibri"/>
                <a:cs typeface="Calibri"/>
              </a:rPr>
              <a:t>D </a:t>
            </a:r>
            <a:r>
              <a:rPr sz="2400" b="1" spc="-10" dirty="0">
                <a:latin typeface="Calibri"/>
                <a:cs typeface="Calibri"/>
              </a:rPr>
              <a:t>FORM </a:t>
            </a:r>
            <a:r>
              <a:rPr sz="2400" b="1" spc="-5" dirty="0">
                <a:latin typeface="Calibri"/>
                <a:cs typeface="Calibri"/>
              </a:rPr>
              <a:t>DOWNLOAD </a:t>
            </a:r>
            <a:r>
              <a:rPr sz="2400" b="1" dirty="0">
                <a:latin typeface="Calibri"/>
                <a:cs typeface="Calibri"/>
              </a:rPr>
              <a:t>BUTTON)ON  </a:t>
            </a:r>
            <a:r>
              <a:rPr sz="2400" b="1" spc="-5" dirty="0">
                <a:latin typeface="Calibri"/>
                <a:cs typeface="Calibri"/>
              </a:rPr>
              <a:t>PARTICULAR </a:t>
            </a:r>
            <a:r>
              <a:rPr sz="2400" b="1" dirty="0">
                <a:latin typeface="Calibri"/>
                <a:cs typeface="Calibri"/>
              </a:rPr>
              <a:t>EXAM </a:t>
            </a:r>
            <a:r>
              <a:rPr sz="2400" b="1" spc="-10" dirty="0">
                <a:latin typeface="Calibri"/>
                <a:cs typeface="Calibri"/>
              </a:rPr>
              <a:t>DATE TO </a:t>
            </a:r>
            <a:r>
              <a:rPr sz="2400" b="1" spc="-5" dirty="0">
                <a:latin typeface="Calibri"/>
                <a:cs typeface="Calibri"/>
              </a:rPr>
              <a:t>ENTER </a:t>
            </a:r>
            <a:r>
              <a:rPr sz="2400" b="1" spc="-10" dirty="0">
                <a:latin typeface="Calibri"/>
                <a:cs typeface="Calibri"/>
              </a:rPr>
              <a:t>NEXT STEP 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PROCESS.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2" name="Picture 21" descr="dform&amp;attpag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200400"/>
            <a:ext cx="6934200" cy="2895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05400" y="2514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SCREEN: 2</a:t>
            </a:r>
            <a:endParaRPr lang="en-US" sz="2400" b="1" i="1" u="sng" dirty="0"/>
          </a:p>
        </p:txBody>
      </p:sp>
      <p:sp>
        <p:nvSpPr>
          <p:cNvPr id="24" name="Left Arrow 23"/>
          <p:cNvSpPr/>
          <p:nvPr/>
        </p:nvSpPr>
        <p:spPr>
          <a:xfrm>
            <a:off x="7086600" y="41148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124200"/>
            <a:ext cx="694677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6934200" y="5486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/>
          <p:cNvSpPr txBox="1"/>
          <p:nvPr/>
        </p:nvSpPr>
        <p:spPr>
          <a:xfrm>
            <a:off x="381000" y="685800"/>
            <a:ext cx="7162800" cy="1320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FOLLOWING </a:t>
            </a:r>
            <a:r>
              <a:rPr sz="2400" b="1" spc="-5" dirty="0">
                <a:latin typeface="Calibri"/>
                <a:cs typeface="Calibri"/>
              </a:rPr>
              <a:t>SCREEN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DISPLAYED WITH  COURSE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Calibri"/>
                <a:cs typeface="Calibri"/>
              </a:rPr>
              <a:t>SUBJECTS</a:t>
            </a:r>
            <a:r>
              <a:rPr lang="en-US" sz="2400" b="1" spc="-5" dirty="0" smtClean="0">
                <a:latin typeface="Calibri"/>
                <a:cs typeface="Calibri"/>
              </a:rPr>
              <a:t> ON THAT PARTICULAR DATE FOR THE CENTER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457200" y="8458200"/>
            <a:ext cx="69342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CLICK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“SELECT” BUTTON </a:t>
            </a:r>
            <a:r>
              <a:rPr sz="2400" b="1" dirty="0">
                <a:latin typeface="Calibri"/>
                <a:cs typeface="Calibri"/>
              </a:rPr>
              <a:t>FOR </a:t>
            </a:r>
            <a:r>
              <a:rPr sz="2400" b="1" spc="-5" dirty="0">
                <a:latin typeface="Calibri"/>
                <a:cs typeface="Calibri"/>
              </a:rPr>
              <a:t>PARTICULAR  SUBJECT </a:t>
            </a:r>
            <a:r>
              <a:rPr sz="2400" b="1" dirty="0">
                <a:latin typeface="Calibri"/>
                <a:cs typeface="Calibri"/>
              </a:rPr>
              <a:t>TO </a:t>
            </a:r>
            <a:r>
              <a:rPr lang="en-US" sz="2400" b="1" dirty="0" smtClean="0">
                <a:latin typeface="Calibri"/>
                <a:cs typeface="Calibri"/>
              </a:rPr>
              <a:t>GO TO THE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NEXT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lang="en-US" sz="2400" b="1" spc="30" dirty="0" smtClean="0">
                <a:latin typeface="Calibri"/>
                <a:cs typeface="Calibri"/>
              </a:rPr>
              <a:t>SCREEN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28600"/>
            <a:ext cx="7239000" cy="937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10200" y="2133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SCREEN:3</a:t>
            </a:r>
            <a:endParaRPr lang="en-US" sz="2400" b="1" i="1" u="sng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7086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708</Words>
  <Application>Microsoft Office PowerPoint</Application>
  <PresentationFormat>Custom</PresentationFormat>
  <Paragraphs>106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MAHATMA GANDHI  UNIVERSITY</vt:lpstr>
      <vt:lpstr>WEBLINK</vt:lpstr>
      <vt:lpstr>PowerPoint Presentation</vt:lpstr>
      <vt:lpstr>LOGIN PAGE(USERID / PASSWORD PAGE)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OSMANIA UNIVERSITY</dc:title>
  <dc:creator>hp</dc:creator>
  <cp:lastModifiedBy>Sreedhar G</cp:lastModifiedBy>
  <cp:revision>46</cp:revision>
  <dcterms:created xsi:type="dcterms:W3CDTF">2020-01-23T12:23:16Z</dcterms:created>
  <dcterms:modified xsi:type="dcterms:W3CDTF">2021-07-21T12:03:08Z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2020-01-23T00:00:00Z</vt:filetime>
  </property>
</Properties>
</file>